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906000" cy="6858000" type="A4"/>
  <p:notesSz cx="6858000" cy="9144000"/>
  <p:photoAlbum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0A462C-732E-4081-87AD-445E93FF75F0}" v="4" dt="2020-10-21T05:51:45.9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7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hshiroh Ogita" userId="S::e535010u@mails.cc.ehime-u.ac.jp::4bbfec0d-b4f3-4d8c-bf0a-c1302e473c78" providerId="AD" clId="Web-{140A462C-732E-4081-87AD-445E93FF75F0}"/>
    <pc:docChg chg="modSld">
      <pc:chgData name="Kohshiroh Ogita" userId="S::e535010u@mails.cc.ehime-u.ac.jp::4bbfec0d-b4f3-4d8c-bf0a-c1302e473c78" providerId="AD" clId="Web-{140A462C-732E-4081-87AD-445E93FF75F0}" dt="2020-10-21T05:51:45.480" v="3" actId="1076"/>
      <pc:docMkLst>
        <pc:docMk/>
      </pc:docMkLst>
      <pc:sldChg chg="modSp">
        <pc:chgData name="Kohshiroh Ogita" userId="S::e535010u@mails.cc.ehime-u.ac.jp::4bbfec0d-b4f3-4d8c-bf0a-c1302e473c78" providerId="AD" clId="Web-{140A462C-732E-4081-87AD-445E93FF75F0}" dt="2020-10-21T05:51:45.480" v="3" actId="1076"/>
        <pc:sldMkLst>
          <pc:docMk/>
          <pc:sldMk cId="867206711" sldId="257"/>
        </pc:sldMkLst>
        <pc:picChg chg="mod">
          <ac:chgData name="Kohshiroh Ogita" userId="S::e535010u@mails.cc.ehime-u.ac.jp::4bbfec0d-b4f3-4d8c-bf0a-c1302e473c78" providerId="AD" clId="Web-{140A462C-732E-4081-87AD-445E93FF75F0}" dt="2020-10-21T05:51:45.480" v="3" actId="1076"/>
          <ac:picMkLst>
            <pc:docMk/>
            <pc:sldMk cId="867206711" sldId="257"/>
            <ac:picMk id="2" creationId="{00000000-0000-0000-0000-000000000000}"/>
          </ac:picMkLst>
        </pc:picChg>
      </pc:sldChg>
    </pc:docChg>
  </pc:docChgLst>
</pc:chgInfo>
</file>

<file path=ppt/media/image1.jp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5841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1249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0118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880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819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110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274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2352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1517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9546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1674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0F22E-886D-4A01-BA1A-5FBF2765AF9C}" type="datetimeFigureOut">
              <a:rPr kumimoji="1" lang="ja-JP" altLang="en-US" smtClean="0"/>
              <a:t>2020/10/20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3090-04ED-4D8E-8E94-FEFC70EE0C9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2573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5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-1454150"/>
            <a:ext cx="6858000" cy="9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206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6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2414" y="-1217613"/>
            <a:ext cx="6859587" cy="929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43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6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-1238250"/>
            <a:ext cx="6858000" cy="933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575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6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-1208088"/>
            <a:ext cx="6858000" cy="927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413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6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-1182688"/>
            <a:ext cx="6858000" cy="922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274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5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-1517650"/>
            <a:ext cx="6858000" cy="989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72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5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-1484313"/>
            <a:ext cx="6858000" cy="982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010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5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2414" y="-1550988"/>
            <a:ext cx="6859587" cy="995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314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5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-1446213"/>
            <a:ext cx="6858000" cy="975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480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5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2414" y="-1444625"/>
            <a:ext cx="6859587" cy="974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637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5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2414" y="-1536700"/>
            <a:ext cx="6859587" cy="993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081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5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-1293813"/>
            <a:ext cx="6858000" cy="944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699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img05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-1360488"/>
            <a:ext cx="6858000" cy="957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86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E3EF9D6D6ACB3346B1B763F9715BE123" ma:contentTypeVersion="4" ma:contentTypeDescription="新しいドキュメントを作成します。" ma:contentTypeScope="" ma:versionID="1a0f1e601b1ff52cd0fa935841fcb26d">
  <xsd:schema xmlns:xsd="http://www.w3.org/2001/XMLSchema" xmlns:xs="http://www.w3.org/2001/XMLSchema" xmlns:p="http://schemas.microsoft.com/office/2006/metadata/properties" xmlns:ns2="6893c449-a37d-4056-96dc-b3063fe9bc81" targetNamespace="http://schemas.microsoft.com/office/2006/metadata/properties" ma:root="true" ma:fieldsID="cdfeda9030c5d2a13f0777e0db350422" ns2:_="">
    <xsd:import namespace="6893c449-a37d-4056-96dc-b3063fe9bc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93c449-a37d-4056-96dc-b3063fe9bc8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10EA7AD-F08F-4BBA-B8FA-A8804944D0D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06B5800-3671-4EB9-91C5-1CAA3E86586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F5997A-B9B8-45C2-A609-91E626EDFB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93c449-a37d-4056-96dc-b3063fe9bc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A4 210 x 297 mm</PresentationFormat>
  <Paragraphs>0</Paragraphs>
  <Slides>13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4" baseType="lpstr"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B4_2019</dc:creator>
  <cp:lastModifiedBy>B4_2019</cp:lastModifiedBy>
  <cp:revision>4</cp:revision>
  <dcterms:created xsi:type="dcterms:W3CDTF">2019-04-23T06:14:40Z</dcterms:created>
  <dcterms:modified xsi:type="dcterms:W3CDTF">2020-10-21T05:51:49Z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0x010100E3EF9D6D6ACB3346B1B763F9715BE123</vt:lpwstr>
  </property>
</Properties>
</file>

<file path=docProps/thumbnail.jpeg>
</file>